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7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C42121-9C37-4145-9DDC-B36976B077F5}" type="datetimeFigureOut">
              <a:rPr lang="en-US" smtClean="0"/>
              <a:t>4/12/2010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964C16-8373-4501-9E15-8085904A0CBC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C42121-9C37-4145-9DDC-B36976B077F5}" type="datetimeFigureOut">
              <a:rPr lang="en-US" smtClean="0"/>
              <a:t>4/12/2010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964C16-8373-4501-9E15-8085904A0CBC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C42121-9C37-4145-9DDC-B36976B077F5}" type="datetimeFigureOut">
              <a:rPr lang="en-US" smtClean="0"/>
              <a:t>4/12/2010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964C16-8373-4501-9E15-8085904A0CBC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C42121-9C37-4145-9DDC-B36976B077F5}" type="datetimeFigureOut">
              <a:rPr lang="en-US" smtClean="0"/>
              <a:t>4/12/2010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964C16-8373-4501-9E15-8085904A0CBC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C42121-9C37-4145-9DDC-B36976B077F5}" type="datetimeFigureOut">
              <a:rPr lang="en-US" smtClean="0"/>
              <a:t>4/12/2010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964C16-8373-4501-9E15-8085904A0CBC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C42121-9C37-4145-9DDC-B36976B077F5}" type="datetimeFigureOut">
              <a:rPr lang="en-US" smtClean="0"/>
              <a:t>4/12/2010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964C16-8373-4501-9E15-8085904A0CBC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C42121-9C37-4145-9DDC-B36976B077F5}" type="datetimeFigureOut">
              <a:rPr lang="en-US" smtClean="0"/>
              <a:t>4/12/2010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964C16-8373-4501-9E15-8085904A0CBC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C42121-9C37-4145-9DDC-B36976B077F5}" type="datetimeFigureOut">
              <a:rPr lang="en-US" smtClean="0"/>
              <a:t>4/12/2010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964C16-8373-4501-9E15-8085904A0CBC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C42121-9C37-4145-9DDC-B36976B077F5}" type="datetimeFigureOut">
              <a:rPr lang="en-US" smtClean="0"/>
              <a:t>4/12/2010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964C16-8373-4501-9E15-8085904A0CBC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C42121-9C37-4145-9DDC-B36976B077F5}" type="datetimeFigureOut">
              <a:rPr lang="en-US" smtClean="0"/>
              <a:t>4/12/2010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964C16-8373-4501-9E15-8085904A0CBC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C42121-9C37-4145-9DDC-B36976B077F5}" type="datetimeFigureOut">
              <a:rPr lang="en-US" smtClean="0"/>
              <a:t>4/12/2010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964C16-8373-4501-9E15-8085904A0CBC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5C42121-9C37-4145-9DDC-B36976B077F5}" type="datetimeFigureOut">
              <a:rPr lang="en-US" smtClean="0"/>
              <a:t>4/12/2010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3964C16-8373-4501-9E15-8085904A0CBC}" type="slidenum">
              <a:rPr lang="en-GB" smtClean="0"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Oval 11"/>
          <p:cNvSpPr/>
          <p:nvPr/>
        </p:nvSpPr>
        <p:spPr>
          <a:xfrm>
            <a:off x="1571602" y="1351227"/>
            <a:ext cx="357190" cy="285752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6" name="Straight Arrow Connector 15"/>
          <p:cNvCxnSpPr>
            <a:stCxn id="12" idx="7"/>
          </p:cNvCxnSpPr>
          <p:nvPr/>
        </p:nvCxnSpPr>
        <p:spPr>
          <a:xfrm rot="5400000" flipH="1" flipV="1">
            <a:off x="2149607" y="980472"/>
            <a:ext cx="139479" cy="685727"/>
          </a:xfrm>
          <a:prstGeom prst="straightConnector1">
            <a:avLst/>
          </a:prstGeom>
          <a:ln w="57150">
            <a:solidFill>
              <a:srgbClr val="FFC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Oval 20"/>
          <p:cNvSpPr/>
          <p:nvPr/>
        </p:nvSpPr>
        <p:spPr>
          <a:xfrm>
            <a:off x="2571734" y="1065475"/>
            <a:ext cx="357190" cy="285752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22" name="Straight Arrow Connector 21"/>
          <p:cNvCxnSpPr>
            <a:stCxn id="12" idx="5"/>
            <a:endCxn id="23" idx="2"/>
          </p:cNvCxnSpPr>
          <p:nvPr/>
        </p:nvCxnSpPr>
        <p:spPr>
          <a:xfrm rot="16200000" flipH="1">
            <a:off x="1381648" y="2089966"/>
            <a:ext cx="1684921" cy="695251"/>
          </a:xfrm>
          <a:prstGeom prst="straightConnector1">
            <a:avLst/>
          </a:prstGeom>
          <a:ln w="57150">
            <a:solidFill>
              <a:srgbClr val="FFC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Oval 22"/>
          <p:cNvSpPr/>
          <p:nvPr/>
        </p:nvSpPr>
        <p:spPr>
          <a:xfrm>
            <a:off x="2571734" y="3137177"/>
            <a:ext cx="357190" cy="285752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25" name="Straight Arrow Connector 24"/>
          <p:cNvCxnSpPr>
            <a:stCxn id="12" idx="6"/>
            <a:endCxn id="26" idx="2"/>
          </p:cNvCxnSpPr>
          <p:nvPr/>
        </p:nvCxnSpPr>
        <p:spPr>
          <a:xfrm>
            <a:off x="1928792" y="1494103"/>
            <a:ext cx="642942" cy="714380"/>
          </a:xfrm>
          <a:prstGeom prst="straightConnector1">
            <a:avLst/>
          </a:prstGeom>
          <a:ln w="57150">
            <a:solidFill>
              <a:srgbClr val="FFC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Oval 25"/>
          <p:cNvSpPr/>
          <p:nvPr/>
        </p:nvSpPr>
        <p:spPr>
          <a:xfrm>
            <a:off x="2571734" y="2065607"/>
            <a:ext cx="357190" cy="285752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32" name="Straight Arrow Connector 31"/>
          <p:cNvCxnSpPr>
            <a:stCxn id="21" idx="7"/>
          </p:cNvCxnSpPr>
          <p:nvPr/>
        </p:nvCxnSpPr>
        <p:spPr>
          <a:xfrm rot="5400000" flipH="1" flipV="1">
            <a:off x="3149740" y="266093"/>
            <a:ext cx="568105" cy="1114355"/>
          </a:xfrm>
          <a:prstGeom prst="straightConnector1">
            <a:avLst/>
          </a:prstGeom>
          <a:ln w="571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Oval 32"/>
          <p:cNvSpPr/>
          <p:nvPr/>
        </p:nvSpPr>
        <p:spPr>
          <a:xfrm>
            <a:off x="4000494" y="351095"/>
            <a:ext cx="357190" cy="285752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34" name="Straight Arrow Connector 33"/>
          <p:cNvCxnSpPr>
            <a:endCxn id="35" idx="2"/>
          </p:cNvCxnSpPr>
          <p:nvPr/>
        </p:nvCxnSpPr>
        <p:spPr>
          <a:xfrm>
            <a:off x="3000362" y="1208351"/>
            <a:ext cx="1000132" cy="71438"/>
          </a:xfrm>
          <a:prstGeom prst="straightConnector1">
            <a:avLst/>
          </a:prstGeom>
          <a:ln w="571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Oval 34"/>
          <p:cNvSpPr/>
          <p:nvPr/>
        </p:nvSpPr>
        <p:spPr>
          <a:xfrm>
            <a:off x="4000494" y="1136913"/>
            <a:ext cx="357190" cy="285752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36" name="Straight Arrow Connector 35"/>
          <p:cNvCxnSpPr>
            <a:endCxn id="37" idx="2"/>
          </p:cNvCxnSpPr>
          <p:nvPr/>
        </p:nvCxnSpPr>
        <p:spPr>
          <a:xfrm flipV="1">
            <a:off x="3000362" y="851161"/>
            <a:ext cx="1000132" cy="285752"/>
          </a:xfrm>
          <a:prstGeom prst="straightConnector1">
            <a:avLst/>
          </a:prstGeom>
          <a:ln w="571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Oval 36"/>
          <p:cNvSpPr/>
          <p:nvPr/>
        </p:nvSpPr>
        <p:spPr>
          <a:xfrm>
            <a:off x="4000494" y="708285"/>
            <a:ext cx="357190" cy="285752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48" name="Straight Arrow Connector 47"/>
          <p:cNvCxnSpPr>
            <a:endCxn id="49" idx="1"/>
          </p:cNvCxnSpPr>
          <p:nvPr/>
        </p:nvCxnSpPr>
        <p:spPr>
          <a:xfrm flipV="1">
            <a:off x="2876615" y="3179024"/>
            <a:ext cx="1176188" cy="2"/>
          </a:xfrm>
          <a:prstGeom prst="straightConnector1">
            <a:avLst/>
          </a:prstGeom>
          <a:ln w="571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9" name="Oval 48"/>
          <p:cNvSpPr/>
          <p:nvPr/>
        </p:nvSpPr>
        <p:spPr>
          <a:xfrm>
            <a:off x="4000494" y="3137177"/>
            <a:ext cx="357190" cy="285752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50" name="Straight Arrow Connector 49"/>
          <p:cNvCxnSpPr>
            <a:stCxn id="23" idx="5"/>
            <a:endCxn id="51" idx="2"/>
          </p:cNvCxnSpPr>
          <p:nvPr/>
        </p:nvCxnSpPr>
        <p:spPr>
          <a:xfrm rot="16200000" flipH="1">
            <a:off x="3096160" y="3161536"/>
            <a:ext cx="684789" cy="1123879"/>
          </a:xfrm>
          <a:prstGeom prst="straightConnector1">
            <a:avLst/>
          </a:prstGeom>
          <a:ln w="571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1" name="Oval 50"/>
          <p:cNvSpPr/>
          <p:nvPr/>
        </p:nvSpPr>
        <p:spPr>
          <a:xfrm>
            <a:off x="4000494" y="3922995"/>
            <a:ext cx="357190" cy="285752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52" name="Straight Arrow Connector 51"/>
          <p:cNvCxnSpPr>
            <a:stCxn id="23" idx="6"/>
            <a:endCxn id="53" idx="2"/>
          </p:cNvCxnSpPr>
          <p:nvPr/>
        </p:nvCxnSpPr>
        <p:spPr>
          <a:xfrm>
            <a:off x="2928924" y="3280053"/>
            <a:ext cx="1071570" cy="357190"/>
          </a:xfrm>
          <a:prstGeom prst="straightConnector1">
            <a:avLst/>
          </a:prstGeom>
          <a:ln w="571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3" name="Oval 52"/>
          <p:cNvSpPr/>
          <p:nvPr/>
        </p:nvSpPr>
        <p:spPr>
          <a:xfrm>
            <a:off x="4000494" y="3494367"/>
            <a:ext cx="357190" cy="285752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59" name="Straight Arrow Connector 58"/>
          <p:cNvCxnSpPr>
            <a:stCxn id="26" idx="5"/>
            <a:endCxn id="60" idx="2"/>
          </p:cNvCxnSpPr>
          <p:nvPr/>
        </p:nvCxnSpPr>
        <p:spPr>
          <a:xfrm rot="16200000" flipH="1">
            <a:off x="3310474" y="1875652"/>
            <a:ext cx="327599" cy="1195317"/>
          </a:xfrm>
          <a:prstGeom prst="straightConnector1">
            <a:avLst/>
          </a:prstGeom>
          <a:ln w="57150">
            <a:solidFill>
              <a:srgbClr val="92D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0" name="Oval 59"/>
          <p:cNvSpPr/>
          <p:nvPr/>
        </p:nvSpPr>
        <p:spPr>
          <a:xfrm>
            <a:off x="4071932" y="2494235"/>
            <a:ext cx="357190" cy="285752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61" name="Straight Arrow Connector 60"/>
          <p:cNvCxnSpPr>
            <a:endCxn id="62" idx="2"/>
          </p:cNvCxnSpPr>
          <p:nvPr/>
        </p:nvCxnSpPr>
        <p:spPr>
          <a:xfrm>
            <a:off x="3000362" y="2208483"/>
            <a:ext cx="1071570" cy="1588"/>
          </a:xfrm>
          <a:prstGeom prst="straightConnector1">
            <a:avLst/>
          </a:prstGeom>
          <a:ln w="57150">
            <a:solidFill>
              <a:srgbClr val="92D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2" name="Oval 61"/>
          <p:cNvSpPr/>
          <p:nvPr/>
        </p:nvSpPr>
        <p:spPr>
          <a:xfrm>
            <a:off x="4071932" y="2065607"/>
            <a:ext cx="357190" cy="285752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6" name="TextBox 65"/>
          <p:cNvSpPr txBox="1"/>
          <p:nvPr/>
        </p:nvSpPr>
        <p:spPr>
          <a:xfrm>
            <a:off x="2571734" y="994037"/>
            <a:ext cx="41229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Sp</a:t>
            </a:r>
            <a:endParaRPr lang="en-GB" dirty="0"/>
          </a:p>
        </p:txBody>
      </p:sp>
      <p:sp>
        <p:nvSpPr>
          <p:cNvPr id="67" name="TextBox 66"/>
          <p:cNvSpPr txBox="1"/>
          <p:nvPr/>
        </p:nvSpPr>
        <p:spPr>
          <a:xfrm>
            <a:off x="2571734" y="1994169"/>
            <a:ext cx="41229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Sp</a:t>
            </a:r>
            <a:endParaRPr lang="en-GB" dirty="0"/>
          </a:p>
        </p:txBody>
      </p:sp>
      <p:sp>
        <p:nvSpPr>
          <p:cNvPr id="68" name="TextBox 67"/>
          <p:cNvSpPr txBox="1"/>
          <p:nvPr/>
        </p:nvSpPr>
        <p:spPr>
          <a:xfrm>
            <a:off x="2571734" y="3065739"/>
            <a:ext cx="41229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Sp</a:t>
            </a:r>
            <a:endParaRPr lang="en-GB" dirty="0"/>
          </a:p>
        </p:txBody>
      </p:sp>
      <p:sp>
        <p:nvSpPr>
          <p:cNvPr id="69" name="TextBox 68"/>
          <p:cNvSpPr txBox="1"/>
          <p:nvPr/>
        </p:nvSpPr>
        <p:spPr>
          <a:xfrm>
            <a:off x="1500164" y="1279789"/>
            <a:ext cx="4235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err="1" smtClean="0"/>
              <a:t>Ce</a:t>
            </a:r>
            <a:endParaRPr lang="en-GB" dirty="0"/>
          </a:p>
        </p:txBody>
      </p:sp>
      <p:sp>
        <p:nvSpPr>
          <p:cNvPr id="70" name="TextBox 69"/>
          <p:cNvSpPr txBox="1"/>
          <p:nvPr/>
        </p:nvSpPr>
        <p:spPr>
          <a:xfrm>
            <a:off x="3929056" y="351095"/>
            <a:ext cx="49885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M1</a:t>
            </a:r>
            <a:endParaRPr lang="en-GB" dirty="0"/>
          </a:p>
        </p:txBody>
      </p:sp>
      <p:sp>
        <p:nvSpPr>
          <p:cNvPr id="75" name="TextBox 74"/>
          <p:cNvSpPr txBox="1"/>
          <p:nvPr/>
        </p:nvSpPr>
        <p:spPr>
          <a:xfrm>
            <a:off x="3929056" y="3422929"/>
            <a:ext cx="49885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M2</a:t>
            </a:r>
            <a:endParaRPr lang="en-GB" dirty="0"/>
          </a:p>
        </p:txBody>
      </p:sp>
      <p:sp>
        <p:nvSpPr>
          <p:cNvPr id="77" name="TextBox 76"/>
          <p:cNvSpPr txBox="1"/>
          <p:nvPr/>
        </p:nvSpPr>
        <p:spPr>
          <a:xfrm>
            <a:off x="4000494" y="1994169"/>
            <a:ext cx="49885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M1</a:t>
            </a:r>
            <a:endParaRPr lang="en-GB" dirty="0"/>
          </a:p>
        </p:txBody>
      </p:sp>
      <p:sp>
        <p:nvSpPr>
          <p:cNvPr id="78" name="TextBox 77"/>
          <p:cNvSpPr txBox="1"/>
          <p:nvPr/>
        </p:nvSpPr>
        <p:spPr>
          <a:xfrm>
            <a:off x="3929056" y="708285"/>
            <a:ext cx="49885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M2</a:t>
            </a:r>
            <a:endParaRPr lang="en-GB" dirty="0"/>
          </a:p>
        </p:txBody>
      </p:sp>
      <p:sp>
        <p:nvSpPr>
          <p:cNvPr id="79" name="TextBox 78"/>
          <p:cNvSpPr txBox="1"/>
          <p:nvPr/>
        </p:nvSpPr>
        <p:spPr>
          <a:xfrm>
            <a:off x="3929056" y="3922995"/>
            <a:ext cx="49885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M4</a:t>
            </a:r>
            <a:endParaRPr lang="en-GB" dirty="0"/>
          </a:p>
        </p:txBody>
      </p:sp>
      <p:sp>
        <p:nvSpPr>
          <p:cNvPr id="80" name="TextBox 79"/>
          <p:cNvSpPr txBox="1"/>
          <p:nvPr/>
        </p:nvSpPr>
        <p:spPr>
          <a:xfrm>
            <a:off x="3929056" y="3065739"/>
            <a:ext cx="49885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M2</a:t>
            </a:r>
            <a:endParaRPr lang="en-GB" dirty="0"/>
          </a:p>
        </p:txBody>
      </p:sp>
      <p:sp>
        <p:nvSpPr>
          <p:cNvPr id="81" name="TextBox 80"/>
          <p:cNvSpPr txBox="1"/>
          <p:nvPr/>
        </p:nvSpPr>
        <p:spPr>
          <a:xfrm>
            <a:off x="3929056" y="1065475"/>
            <a:ext cx="49885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M3</a:t>
            </a:r>
            <a:endParaRPr lang="en-GB" dirty="0"/>
          </a:p>
        </p:txBody>
      </p:sp>
      <p:sp>
        <p:nvSpPr>
          <p:cNvPr id="82" name="TextBox 81"/>
          <p:cNvSpPr txBox="1"/>
          <p:nvPr/>
        </p:nvSpPr>
        <p:spPr>
          <a:xfrm>
            <a:off x="5929320" y="708285"/>
            <a:ext cx="43473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A</a:t>
            </a:r>
            <a:r>
              <a:rPr lang="en-GB" dirty="0" smtClean="0"/>
              <a:t>1</a:t>
            </a:r>
            <a:endParaRPr lang="en-GB" dirty="0"/>
          </a:p>
        </p:txBody>
      </p:sp>
      <p:sp>
        <p:nvSpPr>
          <p:cNvPr id="83" name="Rounded Rectangle 82"/>
          <p:cNvSpPr/>
          <p:nvPr/>
        </p:nvSpPr>
        <p:spPr>
          <a:xfrm>
            <a:off x="5929320" y="779723"/>
            <a:ext cx="428628" cy="357190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4" name="TextBox 83"/>
          <p:cNvSpPr txBox="1"/>
          <p:nvPr/>
        </p:nvSpPr>
        <p:spPr>
          <a:xfrm>
            <a:off x="6000758" y="1779855"/>
            <a:ext cx="43473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A</a:t>
            </a:r>
            <a:r>
              <a:rPr lang="en-GB" dirty="0"/>
              <a:t>2</a:t>
            </a:r>
          </a:p>
        </p:txBody>
      </p:sp>
      <p:sp>
        <p:nvSpPr>
          <p:cNvPr id="85" name="Rounded Rectangle 84"/>
          <p:cNvSpPr/>
          <p:nvPr/>
        </p:nvSpPr>
        <p:spPr>
          <a:xfrm>
            <a:off x="6000758" y="1851293"/>
            <a:ext cx="428628" cy="357190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6" name="TextBox 85"/>
          <p:cNvSpPr txBox="1"/>
          <p:nvPr/>
        </p:nvSpPr>
        <p:spPr>
          <a:xfrm>
            <a:off x="4000494" y="2422797"/>
            <a:ext cx="49885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M3</a:t>
            </a:r>
            <a:endParaRPr lang="en-GB" dirty="0"/>
          </a:p>
        </p:txBody>
      </p:sp>
      <p:sp>
        <p:nvSpPr>
          <p:cNvPr id="87" name="TextBox 86"/>
          <p:cNvSpPr txBox="1"/>
          <p:nvPr/>
        </p:nvSpPr>
        <p:spPr>
          <a:xfrm>
            <a:off x="6000758" y="2708549"/>
            <a:ext cx="43473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A</a:t>
            </a:r>
            <a:r>
              <a:rPr lang="en-GB" dirty="0"/>
              <a:t>3</a:t>
            </a:r>
          </a:p>
        </p:txBody>
      </p:sp>
      <p:sp>
        <p:nvSpPr>
          <p:cNvPr id="88" name="Rounded Rectangle 87"/>
          <p:cNvSpPr/>
          <p:nvPr/>
        </p:nvSpPr>
        <p:spPr>
          <a:xfrm>
            <a:off x="6000758" y="2779987"/>
            <a:ext cx="428628" cy="357190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9" name="TextBox 88"/>
          <p:cNvSpPr txBox="1"/>
          <p:nvPr/>
        </p:nvSpPr>
        <p:spPr>
          <a:xfrm>
            <a:off x="6000758" y="3565805"/>
            <a:ext cx="43473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A4</a:t>
            </a:r>
            <a:endParaRPr lang="en-GB" dirty="0"/>
          </a:p>
        </p:txBody>
      </p:sp>
      <p:sp>
        <p:nvSpPr>
          <p:cNvPr id="90" name="Rounded Rectangle 89"/>
          <p:cNvSpPr/>
          <p:nvPr/>
        </p:nvSpPr>
        <p:spPr>
          <a:xfrm>
            <a:off x="6000758" y="3637243"/>
            <a:ext cx="428628" cy="357190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91" name="Straight Arrow Connector 90"/>
          <p:cNvCxnSpPr>
            <a:stCxn id="90" idx="1"/>
            <a:endCxn id="79" idx="3"/>
          </p:cNvCxnSpPr>
          <p:nvPr/>
        </p:nvCxnSpPr>
        <p:spPr>
          <a:xfrm rot="10800000" flipV="1">
            <a:off x="4427912" y="3815837"/>
            <a:ext cx="1572847" cy="291823"/>
          </a:xfrm>
          <a:prstGeom prst="straightConnector1">
            <a:avLst/>
          </a:prstGeom>
          <a:ln w="57150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5" name="Straight Arrow Connector 94"/>
          <p:cNvCxnSpPr>
            <a:stCxn id="83" idx="1"/>
          </p:cNvCxnSpPr>
          <p:nvPr/>
        </p:nvCxnSpPr>
        <p:spPr>
          <a:xfrm rot="10800000">
            <a:off x="4357686" y="500042"/>
            <a:ext cx="1571635" cy="458276"/>
          </a:xfrm>
          <a:prstGeom prst="straightConnector1">
            <a:avLst/>
          </a:prstGeom>
          <a:ln w="57150">
            <a:solidFill>
              <a:schemeClr val="accent2">
                <a:lumMod val="40000"/>
                <a:lumOff val="6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6" name="Straight Arrow Connector 95"/>
          <p:cNvCxnSpPr/>
          <p:nvPr/>
        </p:nvCxnSpPr>
        <p:spPr>
          <a:xfrm rot="10800000" flipV="1">
            <a:off x="4429124" y="1065474"/>
            <a:ext cx="1500197" cy="1077641"/>
          </a:xfrm>
          <a:prstGeom prst="straightConnector1">
            <a:avLst/>
          </a:prstGeom>
          <a:ln w="57150">
            <a:solidFill>
              <a:schemeClr val="accent2">
                <a:lumMod val="40000"/>
                <a:lumOff val="6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7" name="Straight Arrow Connector 96"/>
          <p:cNvCxnSpPr>
            <a:stCxn id="84" idx="1"/>
            <a:endCxn id="78" idx="3"/>
          </p:cNvCxnSpPr>
          <p:nvPr/>
        </p:nvCxnSpPr>
        <p:spPr>
          <a:xfrm rot="10800000">
            <a:off x="4427912" y="892951"/>
            <a:ext cx="1572847" cy="1071570"/>
          </a:xfrm>
          <a:prstGeom prst="straightConnector1">
            <a:avLst/>
          </a:prstGeom>
          <a:ln w="57150">
            <a:solidFill>
              <a:srgbClr val="7030A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8" name="Straight Arrow Connector 97"/>
          <p:cNvCxnSpPr>
            <a:stCxn id="85" idx="1"/>
          </p:cNvCxnSpPr>
          <p:nvPr/>
        </p:nvCxnSpPr>
        <p:spPr>
          <a:xfrm rot="10800000" flipV="1">
            <a:off x="4357686" y="2029888"/>
            <a:ext cx="1643073" cy="1184798"/>
          </a:xfrm>
          <a:prstGeom prst="straightConnector1">
            <a:avLst/>
          </a:prstGeom>
          <a:ln w="57150">
            <a:solidFill>
              <a:srgbClr val="7030A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9" name="Straight Arrow Connector 98"/>
          <p:cNvCxnSpPr/>
          <p:nvPr/>
        </p:nvCxnSpPr>
        <p:spPr>
          <a:xfrm rot="10800000" flipV="1">
            <a:off x="4357686" y="2137044"/>
            <a:ext cx="1643073" cy="1434831"/>
          </a:xfrm>
          <a:prstGeom prst="straightConnector1">
            <a:avLst/>
          </a:prstGeom>
          <a:ln w="57150">
            <a:solidFill>
              <a:srgbClr val="7030A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4" name="Straight Arrow Connector 103"/>
          <p:cNvCxnSpPr>
            <a:stCxn id="88" idx="1"/>
          </p:cNvCxnSpPr>
          <p:nvPr/>
        </p:nvCxnSpPr>
        <p:spPr>
          <a:xfrm rot="10800000">
            <a:off x="4429124" y="2643182"/>
            <a:ext cx="1571635" cy="315400"/>
          </a:xfrm>
          <a:prstGeom prst="straightConnector1">
            <a:avLst/>
          </a:prstGeom>
          <a:ln w="571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8" name="Straight Arrow Connector 107"/>
          <p:cNvCxnSpPr>
            <a:stCxn id="88" idx="1"/>
          </p:cNvCxnSpPr>
          <p:nvPr/>
        </p:nvCxnSpPr>
        <p:spPr>
          <a:xfrm rot="10800000">
            <a:off x="4357686" y="1351228"/>
            <a:ext cx="1643073" cy="1607355"/>
          </a:xfrm>
          <a:prstGeom prst="straightConnector1">
            <a:avLst/>
          </a:prstGeom>
          <a:ln w="571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0" name="Straight Arrow Connector 109"/>
          <p:cNvCxnSpPr/>
          <p:nvPr/>
        </p:nvCxnSpPr>
        <p:spPr>
          <a:xfrm rot="10800000">
            <a:off x="6357950" y="994037"/>
            <a:ext cx="1714511" cy="1143008"/>
          </a:xfrm>
          <a:prstGeom prst="straightConnector1">
            <a:avLst/>
          </a:prstGeom>
          <a:ln w="57150"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1" name="Straight Arrow Connector 110"/>
          <p:cNvCxnSpPr>
            <a:endCxn id="88" idx="3"/>
          </p:cNvCxnSpPr>
          <p:nvPr/>
        </p:nvCxnSpPr>
        <p:spPr>
          <a:xfrm rot="10800000" flipV="1">
            <a:off x="6429386" y="2422796"/>
            <a:ext cx="1643074" cy="535785"/>
          </a:xfrm>
          <a:prstGeom prst="straightConnector1">
            <a:avLst/>
          </a:prstGeom>
          <a:ln w="57150"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3" name="Straight Arrow Connector 112"/>
          <p:cNvCxnSpPr>
            <a:endCxn id="85" idx="3"/>
          </p:cNvCxnSpPr>
          <p:nvPr/>
        </p:nvCxnSpPr>
        <p:spPr>
          <a:xfrm rot="10800000">
            <a:off x="6429386" y="2029889"/>
            <a:ext cx="1571636" cy="250033"/>
          </a:xfrm>
          <a:prstGeom prst="straightConnector1">
            <a:avLst/>
          </a:prstGeom>
          <a:ln w="57150"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8" name="Straight Arrow Connector 117"/>
          <p:cNvCxnSpPr>
            <a:endCxn id="90" idx="3"/>
          </p:cNvCxnSpPr>
          <p:nvPr/>
        </p:nvCxnSpPr>
        <p:spPr>
          <a:xfrm rot="10800000" flipV="1">
            <a:off x="6429386" y="2637110"/>
            <a:ext cx="1714512" cy="1178727"/>
          </a:xfrm>
          <a:prstGeom prst="straightConnector1">
            <a:avLst/>
          </a:prstGeom>
          <a:ln w="57150"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1" name="TextBox 120"/>
          <p:cNvSpPr txBox="1"/>
          <p:nvPr/>
        </p:nvSpPr>
        <p:spPr>
          <a:xfrm>
            <a:off x="8215336" y="2137045"/>
            <a:ext cx="50526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CM</a:t>
            </a:r>
            <a:endParaRPr lang="en-GB" dirty="0"/>
          </a:p>
        </p:txBody>
      </p:sp>
      <p:sp>
        <p:nvSpPr>
          <p:cNvPr id="122" name="Rounded Rectangle 121"/>
          <p:cNvSpPr/>
          <p:nvPr/>
        </p:nvSpPr>
        <p:spPr>
          <a:xfrm>
            <a:off x="8215336" y="2208483"/>
            <a:ext cx="428628" cy="357190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3" name="TextBox 122"/>
          <p:cNvSpPr txBox="1"/>
          <p:nvPr/>
        </p:nvSpPr>
        <p:spPr>
          <a:xfrm>
            <a:off x="857224" y="4143380"/>
            <a:ext cx="2394566" cy="14773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err="1" smtClean="0"/>
              <a:t>Ce</a:t>
            </a:r>
            <a:r>
              <a:rPr lang="en-GB" dirty="0" smtClean="0"/>
              <a:t> .. </a:t>
            </a:r>
            <a:r>
              <a:rPr lang="en-GB" dirty="0" err="1" smtClean="0"/>
              <a:t>Crystaleye</a:t>
            </a:r>
            <a:endParaRPr lang="en-GB" dirty="0" smtClean="0"/>
          </a:p>
          <a:p>
            <a:r>
              <a:rPr lang="en-GB" dirty="0" smtClean="0"/>
              <a:t>Sp .. </a:t>
            </a:r>
            <a:r>
              <a:rPr lang="en-GB" dirty="0" err="1" smtClean="0"/>
              <a:t>summaryPage</a:t>
            </a:r>
            <a:endParaRPr lang="en-GB" dirty="0" smtClean="0"/>
          </a:p>
          <a:p>
            <a:r>
              <a:rPr lang="en-GB" dirty="0" smtClean="0"/>
              <a:t>M .. Moieties</a:t>
            </a:r>
          </a:p>
          <a:p>
            <a:r>
              <a:rPr lang="en-GB" dirty="0" smtClean="0"/>
              <a:t>A  .. Moiety Archetypes</a:t>
            </a:r>
          </a:p>
          <a:p>
            <a:r>
              <a:rPr lang="en-GB" dirty="0" smtClean="0"/>
              <a:t>CM </a:t>
            </a:r>
            <a:r>
              <a:rPr lang="en-GB" dirty="0" err="1" smtClean="0"/>
              <a:t>Crystaleye</a:t>
            </a:r>
            <a:r>
              <a:rPr lang="en-GB" dirty="0" smtClean="0"/>
              <a:t> Moieties</a:t>
            </a:r>
            <a:endParaRPr lang="en-GB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34</TotalTime>
  <Words>33</Words>
  <Application>Microsoft Office PowerPoint</Application>
  <PresentationFormat>On-screen Show (4:3)</PresentationFormat>
  <Paragraphs>22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Slide 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pm286</dc:creator>
  <cp:lastModifiedBy>pm286</cp:lastModifiedBy>
  <cp:revision>1</cp:revision>
  <dcterms:created xsi:type="dcterms:W3CDTF">2010-04-12T21:39:48Z</dcterms:created>
  <dcterms:modified xsi:type="dcterms:W3CDTF">2010-04-12T22:13:54Z</dcterms:modified>
</cp:coreProperties>
</file>